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rzsebetvarosiiskolaK30/" TargetMode="External"/><Relationship Id="rId2" Type="http://schemas.openxmlformats.org/officeDocument/2006/relationships/hyperlink" Target="https://www.erzsebetvarosiiskola.h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Erzsébetvárosi Magyar-Angol Két Tanítási Nyelvű Általános Iskola és Művészeti Szakgimnázium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1073. Budapest, Kertész u. 30</a:t>
            </a:r>
          </a:p>
          <a:p>
            <a:r>
              <a:rPr lang="hu-HU" dirty="0" smtClean="0"/>
              <a:t>1077. </a:t>
            </a:r>
            <a:r>
              <a:rPr lang="hu-HU" dirty="0" err="1" smtClean="0"/>
              <a:t>Budapest,Dob</a:t>
            </a:r>
            <a:r>
              <a:rPr lang="hu-HU" dirty="0" smtClean="0"/>
              <a:t> u. 85.</a:t>
            </a:r>
            <a:endParaRPr lang="hu-HU" dirty="0"/>
          </a:p>
        </p:txBody>
      </p:sp>
      <p:pic>
        <p:nvPicPr>
          <p:cNvPr id="5" name="Kép 4" descr="http://www.erzsebetvarosiiskola.hu/images/dia/k30_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6" y="2898308"/>
            <a:ext cx="3178265" cy="136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ttp://www.erzsebetvarosiiskola.hu/images/dobsul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63" y="5134524"/>
            <a:ext cx="3289481" cy="1327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330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sz="2400" dirty="0" smtClean="0"/>
              <a:t>Első személyes találkozásunkat 2021. november 9-én, kedden tartjuk a KERTÉSZ u.30-ban.</a:t>
            </a:r>
          </a:p>
          <a:p>
            <a:r>
              <a:rPr lang="hu-HU" sz="2400" dirty="0" smtClean="0"/>
              <a:t>Honlap, Facebook…</a:t>
            </a:r>
          </a:p>
          <a:p>
            <a:endParaRPr lang="hu-HU" sz="2400" dirty="0" smtClean="0"/>
          </a:p>
          <a:p>
            <a:pPr marL="0" indent="0" algn="ctr">
              <a:buNone/>
            </a:pPr>
            <a:endParaRPr lang="hu-HU" sz="2400" dirty="0"/>
          </a:p>
          <a:p>
            <a:pPr marL="0" indent="0" algn="ctr">
              <a:buNone/>
            </a:pPr>
            <a:endParaRPr lang="hu-HU" sz="2400" dirty="0"/>
          </a:p>
        </p:txBody>
      </p:sp>
      <p:pic>
        <p:nvPicPr>
          <p:cNvPr id="5" name="Kép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79817" y="609600"/>
            <a:ext cx="1676264" cy="141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TÁJÉKOZÓDÁS,INFORMÁCIÓK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Honlapunk: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https://www.erzsebetvarosiiskola.hu</a:t>
            </a:r>
            <a:r>
              <a:rPr lang="hu-HU" dirty="0" smtClean="0">
                <a:hlinkClick r:id="rId2"/>
              </a:rPr>
              <a:t>/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r>
              <a:rPr lang="hu-HU" dirty="0" smtClean="0"/>
              <a:t>Facebook:  </a:t>
            </a:r>
            <a:endParaRPr lang="hu-HU" dirty="0"/>
          </a:p>
          <a:p>
            <a:pPr marL="0" indent="0">
              <a:buNone/>
            </a:pPr>
            <a:r>
              <a:rPr lang="hu-HU" b="1" dirty="0">
                <a:hlinkClick r:id="rId3"/>
              </a:rPr>
              <a:t>Erzsébetvárosi Magyar-Angol Két Tanítási Nyelvű </a:t>
            </a:r>
            <a:r>
              <a:rPr lang="hu-HU" b="1" dirty="0" err="1">
                <a:hlinkClick r:id="rId3"/>
              </a:rPr>
              <a:t>Ált.Isk</a:t>
            </a:r>
            <a:r>
              <a:rPr lang="hu-HU" b="1" dirty="0">
                <a:hlinkClick r:id="rId3"/>
              </a:rPr>
              <a:t> és </a:t>
            </a:r>
            <a:r>
              <a:rPr lang="hu-HU" b="1" dirty="0" err="1">
                <a:hlinkClick r:id="rId3"/>
              </a:rPr>
              <a:t>Szakgimn</a:t>
            </a:r>
            <a:r>
              <a:rPr lang="hu-HU" b="1" dirty="0">
                <a:hlinkClick r:id="rId3"/>
              </a:rPr>
              <a:t>.- K30</a:t>
            </a:r>
            <a:endParaRPr lang="hu-HU" b="1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12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Magyar-Angol két tanítási nyelvű (2 osztály)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 lvl="0"/>
            <a:r>
              <a:rPr lang="hu-HU" b="1" dirty="0" smtClean="0"/>
              <a:t>Heti </a:t>
            </a:r>
            <a:r>
              <a:rPr lang="hu-HU" b="1" dirty="0"/>
              <a:t>4-5 angol óra+ heti 3 tantárgyi óra angol nyelven </a:t>
            </a:r>
            <a:endParaRPr lang="hu-HU" b="1" dirty="0" smtClean="0"/>
          </a:p>
          <a:p>
            <a:pPr lvl="0"/>
            <a:endParaRPr lang="hu-HU" dirty="0"/>
          </a:p>
          <a:p>
            <a:pPr lvl="0"/>
            <a:r>
              <a:rPr lang="hu-HU" b="1" dirty="0"/>
              <a:t>Az angol nyelven tanított tantárgyakat magyar nyelven is tanítjuk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31" y="1428116"/>
            <a:ext cx="1809264" cy="844821"/>
          </a:xfrm>
          <a:prstGeom prst="rect">
            <a:avLst/>
          </a:prstGeom>
          <a:noFill/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22" y="4100975"/>
            <a:ext cx="4721492" cy="224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77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Tánc és mozgás-emelt szintű angol (fél osztály); Programozás-emelt szintű angol (fél osztály)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lvl="0"/>
            <a:r>
              <a:rPr lang="hu-HU" b="1" dirty="0" smtClean="0"/>
              <a:t>1-3</a:t>
            </a:r>
            <a:r>
              <a:rPr lang="hu-HU" b="1" dirty="0"/>
              <a:t>. osztály: heti 2 angol </a:t>
            </a:r>
            <a:r>
              <a:rPr lang="hu-HU" b="1" dirty="0" smtClean="0"/>
              <a:t>nyelvóra</a:t>
            </a:r>
            <a:endParaRPr lang="hu-HU" dirty="0"/>
          </a:p>
          <a:p>
            <a:pPr lvl="0"/>
            <a:r>
              <a:rPr lang="hu-HU" b="1" dirty="0"/>
              <a:t>4-8. osztály: heti 5 angol nyelvóra</a:t>
            </a:r>
            <a:endParaRPr lang="hu-HU" dirty="0"/>
          </a:p>
          <a:p>
            <a:pPr lvl="0"/>
            <a:r>
              <a:rPr lang="hu-HU" b="1" dirty="0"/>
              <a:t>heti 1 tánc és heti 1 dráma óra  </a:t>
            </a:r>
            <a:endParaRPr lang="hu-HU" dirty="0"/>
          </a:p>
          <a:p>
            <a:pPr lvl="0"/>
            <a:r>
              <a:rPr lang="hu-HU" b="1" dirty="0"/>
              <a:t>heti 1 </a:t>
            </a:r>
            <a:r>
              <a:rPr lang="hu-HU" b="1" dirty="0" smtClean="0"/>
              <a:t>programozás                               </a:t>
            </a:r>
          </a:p>
          <a:p>
            <a:pPr marL="0" lv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" y="4345577"/>
            <a:ext cx="2383971" cy="238397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660" y="2594688"/>
            <a:ext cx="3212238" cy="21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5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34235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Művészeti - emelt szintű angol </a:t>
            </a:r>
            <a:r>
              <a:rPr lang="hu-HU" b="1" dirty="0" smtClean="0"/>
              <a:t>osztály</a:t>
            </a:r>
            <a:br>
              <a:rPr lang="hu-HU" b="1" dirty="0" smtClean="0"/>
            </a:br>
            <a:r>
              <a:rPr lang="hu-HU" b="1" dirty="0" smtClean="0"/>
              <a:t> </a:t>
            </a:r>
            <a:r>
              <a:rPr lang="hu-HU" b="1" dirty="0"/>
              <a:t>(1 osztály)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b="1" dirty="0"/>
              <a:t>1-3. osztály: heti 2 angol nyelvóra</a:t>
            </a:r>
            <a:endParaRPr lang="hu-HU" dirty="0"/>
          </a:p>
          <a:p>
            <a:pPr lvl="0"/>
            <a:r>
              <a:rPr lang="hu-HU" b="1" dirty="0"/>
              <a:t>4-8. osztály: heti 5 angol nyelvóra</a:t>
            </a:r>
            <a:endParaRPr lang="hu-HU" dirty="0"/>
          </a:p>
          <a:p>
            <a:pPr lvl="0"/>
            <a:r>
              <a:rPr lang="hu-HU" b="1" dirty="0"/>
              <a:t>komplex művészeti nevelés, néptánc és szivacskézilabda </a:t>
            </a:r>
            <a:r>
              <a:rPr lang="hu-HU" b="1" dirty="0" smtClean="0"/>
              <a:t>oktatás</a:t>
            </a:r>
          </a:p>
          <a:p>
            <a:pPr marL="0" lv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" y="3399608"/>
            <a:ext cx="2769325" cy="155774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92" y="4480666"/>
            <a:ext cx="3070588" cy="213934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1" y="3532127"/>
            <a:ext cx="2690948" cy="20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4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Beiskolázási programunk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Ovisoknak szóló foglalkozásainkat </a:t>
            </a:r>
          </a:p>
          <a:p>
            <a:pPr marL="0" indent="0">
              <a:buNone/>
            </a:pPr>
            <a:r>
              <a:rPr lang="hu-HU" dirty="0" smtClean="0"/>
              <a:t>Novembertől indítjuk (nov. 9.)</a:t>
            </a:r>
          </a:p>
          <a:p>
            <a:pPr marL="0" indent="0">
              <a:buNone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KERTÉSZ KEDDEK (Kertész u. 30.)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                          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DOBSZERDÁK (Dob u. 85.)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Foglalkozásaink 16:30-kor kezdődnek.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1965960"/>
            <a:ext cx="432054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5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KERTÉSZ KEDDEK, DOBSZERDÁK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7003" y="2073503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Jelen </a:t>
            </a:r>
            <a:r>
              <a:rPr lang="hu-HU" dirty="0"/>
              <a:t>vannak a leendő </a:t>
            </a:r>
            <a:r>
              <a:rPr lang="hu-HU" dirty="0" smtClean="0"/>
              <a:t>tanítók, </a:t>
            </a:r>
            <a:r>
              <a:rPr lang="hu-HU" dirty="0"/>
              <a:t>néhány 4. osztályos tanuló, valamint </a:t>
            </a:r>
            <a:r>
              <a:rPr lang="hu-HU" dirty="0" smtClean="0"/>
              <a:t>néhány segítő kolléga</a:t>
            </a:r>
          </a:p>
          <a:p>
            <a:pPr marL="0" indent="0">
              <a:buNone/>
            </a:pPr>
            <a:r>
              <a:rPr lang="hu-HU" dirty="0" smtClean="0"/>
              <a:t>A foglalkozásokat vagy az évszakokhoz vagy valamilyen ünnephez kötjük</a:t>
            </a:r>
            <a:endParaRPr lang="hu-HU" dirty="0"/>
          </a:p>
        </p:txBody>
      </p:sp>
      <p:pic>
        <p:nvPicPr>
          <p:cNvPr id="7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81" y="3432542"/>
            <a:ext cx="4036711" cy="29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51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0546" y="609600"/>
            <a:ext cx="8596668" cy="1320800"/>
          </a:xfrm>
        </p:spPr>
        <p:txBody>
          <a:bodyPr/>
          <a:lstStyle/>
          <a:p>
            <a:r>
              <a:rPr lang="hu-HU" dirty="0" smtClean="0"/>
              <a:t>Szülők Akadémiája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 Párhuzamosan tartjuk az ovis foglalkozásokkal </a:t>
            </a:r>
          </a:p>
          <a:p>
            <a:pPr marL="0" indent="0">
              <a:buNone/>
            </a:pPr>
            <a:r>
              <a:rPr lang="hu-HU" dirty="0" smtClean="0"/>
              <a:t>Ezek: rövidebb előadások, interaktív beszélgetések</a:t>
            </a:r>
          </a:p>
          <a:p>
            <a:pPr marL="0" indent="0">
              <a:buNone/>
            </a:pPr>
            <a:r>
              <a:rPr lang="hu-HU" dirty="0" smtClean="0"/>
              <a:t>Témáink:</a:t>
            </a:r>
          </a:p>
          <a:p>
            <a:r>
              <a:rPr lang="hu-HU" dirty="0"/>
              <a:t>Az önállóság </a:t>
            </a:r>
            <a:r>
              <a:rPr lang="hu-HU" dirty="0" smtClean="0"/>
              <a:t>lépései. Hogyan </a:t>
            </a:r>
            <a:r>
              <a:rPr lang="hu-HU" dirty="0"/>
              <a:t>segítsük gyermekeinket</a:t>
            </a:r>
            <a:r>
              <a:rPr lang="hu-HU" dirty="0" smtClean="0"/>
              <a:t>?</a:t>
            </a:r>
          </a:p>
          <a:p>
            <a:r>
              <a:rPr lang="hu-HU" dirty="0"/>
              <a:t>Hogyan </a:t>
            </a:r>
            <a:r>
              <a:rPr lang="hu-HU" dirty="0" err="1"/>
              <a:t>válasszunk</a:t>
            </a:r>
            <a:r>
              <a:rPr lang="hu-HU" dirty="0"/>
              <a:t> iskolát, tanítót</a:t>
            </a:r>
            <a:r>
              <a:rPr lang="hu-HU" dirty="0" smtClean="0"/>
              <a:t>?</a:t>
            </a:r>
          </a:p>
          <a:p>
            <a:r>
              <a:rPr lang="hu-HU" dirty="0"/>
              <a:t>NEVELÉSI tanácsok a hétköznapokra.</a:t>
            </a:r>
          </a:p>
          <a:p>
            <a:r>
              <a:rPr lang="hu-HU" dirty="0"/>
              <a:t>Hazudik vagy fantáziál a gyermekem? Hol a határ</a:t>
            </a:r>
            <a:r>
              <a:rPr lang="hu-HU" dirty="0" smtClean="0"/>
              <a:t>?</a:t>
            </a:r>
          </a:p>
          <a:p>
            <a:r>
              <a:rPr lang="hu-HU" dirty="0" smtClean="0"/>
              <a:t>Hogyan készüljünk az iskolára?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37" y="130729"/>
            <a:ext cx="3047765" cy="202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3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Nyílt napok    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2022. </a:t>
            </a:r>
            <a:r>
              <a:rPr lang="hu-HU" b="1" dirty="0" smtClean="0"/>
              <a:t>február</a:t>
            </a:r>
            <a:r>
              <a:rPr lang="hu-HU" dirty="0"/>
              <a:t> </a:t>
            </a:r>
            <a:r>
              <a:rPr lang="hu-HU" b="1" dirty="0" smtClean="0"/>
              <a:t>23.szerda</a:t>
            </a:r>
            <a:r>
              <a:rPr lang="hu-HU" dirty="0"/>
              <a:t> </a:t>
            </a:r>
            <a:r>
              <a:rPr lang="hu-HU" dirty="0" smtClean="0"/>
              <a:t> (</a:t>
            </a:r>
            <a:r>
              <a:rPr lang="hu-HU" b="1" dirty="0" smtClean="0"/>
              <a:t>8:00-10:00)  </a:t>
            </a:r>
          </a:p>
          <a:p>
            <a:r>
              <a:rPr lang="hu-HU" b="1" dirty="0"/>
              <a:t>2022. </a:t>
            </a:r>
            <a:r>
              <a:rPr lang="hu-HU" b="1" dirty="0" smtClean="0"/>
              <a:t>március</a:t>
            </a:r>
            <a:r>
              <a:rPr lang="hu-HU" dirty="0"/>
              <a:t> </a:t>
            </a:r>
            <a:r>
              <a:rPr lang="hu-HU" b="1" dirty="0" smtClean="0"/>
              <a:t>8</a:t>
            </a:r>
            <a:r>
              <a:rPr lang="hu-HU" b="1" dirty="0"/>
              <a:t>. </a:t>
            </a:r>
            <a:r>
              <a:rPr lang="hu-HU" b="1" dirty="0" smtClean="0"/>
              <a:t>kedd     (8:00-10:00)</a:t>
            </a:r>
            <a:endParaRPr lang="hu-HU" b="1" dirty="0" smtClean="0"/>
          </a:p>
          <a:p>
            <a:r>
              <a:rPr lang="hu-HU" b="1" dirty="0"/>
              <a:t>2022. </a:t>
            </a:r>
            <a:r>
              <a:rPr lang="hu-HU" b="1" dirty="0" smtClean="0"/>
              <a:t>március</a:t>
            </a:r>
            <a:r>
              <a:rPr lang="hu-HU" dirty="0"/>
              <a:t> </a:t>
            </a:r>
            <a:r>
              <a:rPr lang="hu-HU" b="1" dirty="0" smtClean="0"/>
              <a:t>22</a:t>
            </a:r>
            <a:r>
              <a:rPr lang="hu-HU" b="1" dirty="0"/>
              <a:t>. </a:t>
            </a:r>
            <a:r>
              <a:rPr lang="hu-HU" b="1" dirty="0" smtClean="0"/>
              <a:t>kedd   (8:00-10:00)</a:t>
            </a:r>
            <a:endParaRPr lang="hu-HU" b="1" dirty="0" smtClean="0"/>
          </a:p>
          <a:p>
            <a:endParaRPr lang="hu-HU" b="1" dirty="0"/>
          </a:p>
          <a:p>
            <a:r>
              <a:rPr lang="hu-HU" b="1" dirty="0" smtClean="0"/>
              <a:t>Helyszínek: Kertész utca30.  Dob u. 85.</a:t>
            </a:r>
          </a:p>
          <a:p>
            <a:endParaRPr lang="hu-HU" b="1" dirty="0"/>
          </a:p>
          <a:p>
            <a:r>
              <a:rPr lang="hu-HU" b="1" dirty="0" smtClean="0"/>
              <a:t>Beiratkozás: 2022. április 21-22.</a:t>
            </a:r>
            <a:endParaRPr lang="hu-HU" dirty="0"/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59" y="279010"/>
            <a:ext cx="1668071" cy="165139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6" y="2160589"/>
            <a:ext cx="3782279" cy="25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64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Január</a:t>
            </a:r>
          </a:p>
          <a:p>
            <a:r>
              <a:rPr lang="hu-HU" dirty="0"/>
              <a:t>Az iskolánk iránt érdeklődő szülőknek a beiskolázásért felelős alsós igazgatóhelyettes szülői értekezletet tart. </a:t>
            </a:r>
            <a:r>
              <a:rPr lang="hu-HU" dirty="0" smtClean="0"/>
              <a:t>(</a:t>
            </a:r>
            <a:r>
              <a:rPr lang="hu-HU" dirty="0"/>
              <a:t>P</a:t>
            </a:r>
            <a:r>
              <a:rPr lang="hu-HU" dirty="0" smtClean="0"/>
              <a:t>ontos időpont a honlapon lesz.)</a:t>
            </a:r>
          </a:p>
          <a:p>
            <a:endParaRPr lang="hu-HU" dirty="0"/>
          </a:p>
          <a:p>
            <a:r>
              <a:rPr lang="hu-HU" dirty="0"/>
              <a:t>Részt vesznek a leendő elsős tanító nénik is. Bemutatjuk az iskolát, az induló osztályok profilját, a délelőtti tanulás rendjét, a délutáni szabadidős tevékenységek lehetőségeit, a napirendet. </a:t>
            </a:r>
            <a:r>
              <a:rPr lang="hu-HU" dirty="0" smtClean="0"/>
              <a:t>(bejárás, tájékoztatás)</a:t>
            </a:r>
          </a:p>
          <a:p>
            <a:r>
              <a:rPr lang="hu-HU" dirty="0" smtClean="0"/>
              <a:t>Folytatódik az ovis program és a Szülők Akadémiája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39" y="0"/>
            <a:ext cx="4131753" cy="261677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88" y="609600"/>
            <a:ext cx="1288867" cy="127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702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443</TotalTime>
  <Words>396</Words>
  <Application>Microsoft Office PowerPoint</Application>
  <PresentationFormat>Szélesvásznú</PresentationFormat>
  <Paragraphs>70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Fazetta</vt:lpstr>
      <vt:lpstr>Erzsébetvárosi Magyar-Angol Két Tanítási Nyelvű Általános Iskola és Művészeti Szakgimnázium</vt:lpstr>
      <vt:lpstr>Magyar-Angol két tanítási nyelvű (2 osztály) </vt:lpstr>
      <vt:lpstr>Tánc és mozgás-emelt szintű angol (fél osztály); Programozás-emelt szintű angol (fél osztály) </vt:lpstr>
      <vt:lpstr>Művészeti - emelt szintű angol osztály  (1 osztály) </vt:lpstr>
      <vt:lpstr>Beiskolázási programunk</vt:lpstr>
      <vt:lpstr>KERTÉSZ KEDDEK, DOBSZERDÁK</vt:lpstr>
      <vt:lpstr>Szülők Akadémiája</vt:lpstr>
      <vt:lpstr>Nyílt napok     </vt:lpstr>
      <vt:lpstr>PowerPoint-bemutató</vt:lpstr>
      <vt:lpstr>PowerPoint-bemutató</vt:lpstr>
      <vt:lpstr>TÁJÉKOZÓDÁS,INFORMÁCIÓK</vt:lpstr>
    </vt:vector>
  </TitlesOfParts>
  <Company>Szemere Bertalan Általános Iskola és Gimnázium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sikeres beiskolázásért</dc:title>
  <dc:creator>Bóczi Zsuzsanna</dc:creator>
  <cp:lastModifiedBy>Márti</cp:lastModifiedBy>
  <cp:revision>60</cp:revision>
  <dcterms:created xsi:type="dcterms:W3CDTF">2021-10-11T17:51:41Z</dcterms:created>
  <dcterms:modified xsi:type="dcterms:W3CDTF">2021-11-04T10:42:45Z</dcterms:modified>
</cp:coreProperties>
</file>